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jyoHaR7CEgA9pm97qki3a9JHjX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33.png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383835" y="772768"/>
            <a:ext cx="11709690" cy="5426981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7135" t="0"/>
          <a:stretch/>
        </p:blipFill>
        <p:spPr>
          <a:xfrm>
            <a:off x="6150769" y="1181686"/>
            <a:ext cx="6041231" cy="567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28913" l="27294" r="32213" t="7312"/>
          <a:stretch/>
        </p:blipFill>
        <p:spPr>
          <a:xfrm>
            <a:off x="285361" y="0"/>
            <a:ext cx="3080825" cy="4575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09600" y="-124142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169" name="Google Shape;16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209832"/>
            <a:ext cx="2594318" cy="2761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69195" y="2035161"/>
            <a:ext cx="2667642" cy="3776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grpSp>
        <p:nvGrpSpPr>
          <p:cNvPr id="177" name="Google Shape;177;p11"/>
          <p:cNvGrpSpPr/>
          <p:nvPr/>
        </p:nvGrpSpPr>
        <p:grpSpPr>
          <a:xfrm>
            <a:off x="9676835" y="3376640"/>
            <a:ext cx="2515165" cy="3303499"/>
            <a:chOff x="49765" y="3460750"/>
            <a:chExt cx="1382713" cy="1816100"/>
          </a:xfrm>
        </p:grpSpPr>
        <p:sp>
          <p:nvSpPr>
            <p:cNvPr id="178" name="Google Shape;178;p11"/>
            <p:cNvSpPr/>
            <p:nvPr/>
          </p:nvSpPr>
          <p:spPr>
            <a:xfrm>
              <a:off x="841928" y="3460750"/>
              <a:ext cx="296863" cy="552450"/>
            </a:xfrm>
            <a:custGeom>
              <a:rect b="b" l="l" r="r" t="t"/>
              <a:pathLst>
                <a:path extrusionOk="0" h="160" w="86">
                  <a:moveTo>
                    <a:pt x="15" y="153"/>
                  </a:moveTo>
                  <a:cubicBezTo>
                    <a:pt x="25" y="129"/>
                    <a:pt x="35" y="106"/>
                    <a:pt x="46" y="83"/>
                  </a:cubicBezTo>
                  <a:cubicBezTo>
                    <a:pt x="57" y="62"/>
                    <a:pt x="74" y="41"/>
                    <a:pt x="82" y="19"/>
                  </a:cubicBezTo>
                  <a:cubicBezTo>
                    <a:pt x="86" y="6"/>
                    <a:pt x="70" y="0"/>
                    <a:pt x="62" y="7"/>
                  </a:cubicBezTo>
                  <a:cubicBezTo>
                    <a:pt x="42" y="23"/>
                    <a:pt x="29" y="55"/>
                    <a:pt x="19" y="78"/>
                  </a:cubicBezTo>
                  <a:cubicBezTo>
                    <a:pt x="9" y="101"/>
                    <a:pt x="0" y="125"/>
                    <a:pt x="2" y="151"/>
                  </a:cubicBezTo>
                  <a:cubicBezTo>
                    <a:pt x="2" y="159"/>
                    <a:pt x="12" y="160"/>
                    <a:pt x="15" y="153"/>
                  </a:cubicBezTo>
                  <a:close/>
                </a:path>
              </a:pathLst>
            </a:custGeom>
            <a:solidFill>
              <a:srgbClr val="8DC54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868915" y="3681412"/>
              <a:ext cx="509588" cy="404813"/>
            </a:xfrm>
            <a:custGeom>
              <a:rect b="b" l="l" r="r" t="t"/>
              <a:pathLst>
                <a:path extrusionOk="0" h="117" w="147">
                  <a:moveTo>
                    <a:pt x="18" y="111"/>
                  </a:moveTo>
                  <a:cubicBezTo>
                    <a:pt x="50" y="74"/>
                    <a:pt x="95" y="61"/>
                    <a:pt x="132" y="34"/>
                  </a:cubicBezTo>
                  <a:cubicBezTo>
                    <a:pt x="147" y="23"/>
                    <a:pt x="134" y="0"/>
                    <a:pt x="118" y="9"/>
                  </a:cubicBezTo>
                  <a:cubicBezTo>
                    <a:pt x="78" y="31"/>
                    <a:pt x="21" y="56"/>
                    <a:pt x="4" y="102"/>
                  </a:cubicBezTo>
                  <a:cubicBezTo>
                    <a:pt x="0" y="110"/>
                    <a:pt x="13" y="117"/>
                    <a:pt x="18" y="111"/>
                  </a:cubicBezTo>
                  <a:close/>
                </a:path>
              </a:pathLst>
            </a:custGeom>
            <a:solidFill>
              <a:srgbClr val="8DC54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889553" y="3954462"/>
              <a:ext cx="542925" cy="180975"/>
            </a:xfrm>
            <a:custGeom>
              <a:rect b="b" l="l" r="r" t="t"/>
              <a:pathLst>
                <a:path extrusionOk="0" h="52" w="157">
                  <a:moveTo>
                    <a:pt x="15" y="51"/>
                  </a:moveTo>
                  <a:cubicBezTo>
                    <a:pt x="56" y="52"/>
                    <a:pt x="100" y="40"/>
                    <a:pt x="140" y="31"/>
                  </a:cubicBezTo>
                  <a:cubicBezTo>
                    <a:pt x="157" y="27"/>
                    <a:pt x="150" y="0"/>
                    <a:pt x="132" y="4"/>
                  </a:cubicBezTo>
                  <a:cubicBezTo>
                    <a:pt x="93" y="13"/>
                    <a:pt x="50" y="17"/>
                    <a:pt x="12" y="29"/>
                  </a:cubicBezTo>
                  <a:cubicBezTo>
                    <a:pt x="0" y="33"/>
                    <a:pt x="2" y="50"/>
                    <a:pt x="15" y="51"/>
                  </a:cubicBezTo>
                  <a:close/>
                </a:path>
              </a:pathLst>
            </a:custGeom>
            <a:solidFill>
              <a:srgbClr val="8DC54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49765" y="3768725"/>
              <a:ext cx="1182688" cy="1508125"/>
            </a:xfrm>
            <a:custGeom>
              <a:rect b="b" l="l" r="r" t="t"/>
              <a:pathLst>
                <a:path extrusionOk="0" h="436" w="342">
                  <a:moveTo>
                    <a:pt x="242" y="35"/>
                  </a:moveTo>
                  <a:cubicBezTo>
                    <a:pt x="221" y="15"/>
                    <a:pt x="194" y="0"/>
                    <a:pt x="165" y="7"/>
                  </a:cubicBezTo>
                  <a:cubicBezTo>
                    <a:pt x="135" y="14"/>
                    <a:pt x="119" y="48"/>
                    <a:pt x="108" y="74"/>
                  </a:cubicBezTo>
                  <a:cubicBezTo>
                    <a:pt x="89" y="118"/>
                    <a:pt x="72" y="162"/>
                    <a:pt x="53" y="206"/>
                  </a:cubicBezTo>
                  <a:cubicBezTo>
                    <a:pt x="37" y="245"/>
                    <a:pt x="0" y="305"/>
                    <a:pt x="7" y="348"/>
                  </a:cubicBezTo>
                  <a:cubicBezTo>
                    <a:pt x="23" y="436"/>
                    <a:pt x="160" y="303"/>
                    <a:pt x="193" y="278"/>
                  </a:cubicBezTo>
                  <a:cubicBezTo>
                    <a:pt x="220" y="256"/>
                    <a:pt x="251" y="239"/>
                    <a:pt x="277" y="215"/>
                  </a:cubicBezTo>
                  <a:cubicBezTo>
                    <a:pt x="342" y="156"/>
                    <a:pt x="293" y="83"/>
                    <a:pt x="242" y="35"/>
                  </a:cubicBezTo>
                  <a:close/>
                </a:path>
              </a:pathLst>
            </a:custGeom>
            <a:solidFill>
              <a:srgbClr val="FF8D3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56140" y="4006850"/>
              <a:ext cx="468313" cy="228600"/>
            </a:xfrm>
            <a:custGeom>
              <a:rect b="b" l="l" r="r" t="t"/>
              <a:pathLst>
                <a:path extrusionOk="0" h="66" w="135">
                  <a:moveTo>
                    <a:pt x="7" y="12"/>
                  </a:moveTo>
                  <a:cubicBezTo>
                    <a:pt x="55" y="13"/>
                    <a:pt x="91" y="39"/>
                    <a:pt x="129" y="64"/>
                  </a:cubicBezTo>
                  <a:cubicBezTo>
                    <a:pt x="132" y="66"/>
                    <a:pt x="135" y="62"/>
                    <a:pt x="133" y="60"/>
                  </a:cubicBezTo>
                  <a:cubicBezTo>
                    <a:pt x="100" y="26"/>
                    <a:pt x="54" y="2"/>
                    <a:pt x="7" y="0"/>
                  </a:cubicBezTo>
                  <a:cubicBezTo>
                    <a:pt x="0" y="0"/>
                    <a:pt x="0" y="12"/>
                    <a:pt x="7" y="12"/>
                  </a:cubicBezTo>
                  <a:close/>
                </a:path>
              </a:pathLst>
            </a:custGeom>
            <a:solidFill>
              <a:srgbClr val="FF741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143428" y="4241800"/>
              <a:ext cx="417513" cy="234950"/>
            </a:xfrm>
            <a:custGeom>
              <a:rect b="b" l="l" r="r" t="t"/>
              <a:pathLst>
                <a:path extrusionOk="0" h="68" w="121">
                  <a:moveTo>
                    <a:pt x="8" y="16"/>
                  </a:moveTo>
                  <a:cubicBezTo>
                    <a:pt x="54" y="12"/>
                    <a:pt x="81" y="40"/>
                    <a:pt x="116" y="66"/>
                  </a:cubicBezTo>
                  <a:cubicBezTo>
                    <a:pt x="118" y="68"/>
                    <a:pt x="121" y="64"/>
                    <a:pt x="120" y="61"/>
                  </a:cubicBezTo>
                  <a:cubicBezTo>
                    <a:pt x="101" y="20"/>
                    <a:pt x="51" y="0"/>
                    <a:pt x="8" y="4"/>
                  </a:cubicBezTo>
                  <a:cubicBezTo>
                    <a:pt x="1" y="5"/>
                    <a:pt x="0" y="16"/>
                    <a:pt x="8" y="16"/>
                  </a:cubicBezTo>
                  <a:close/>
                </a:path>
              </a:pathLst>
            </a:custGeom>
            <a:solidFill>
              <a:srgbClr val="FF741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3103" y="4473575"/>
              <a:ext cx="322263" cy="163513"/>
            </a:xfrm>
            <a:custGeom>
              <a:rect b="b" l="l" r="r" t="t"/>
              <a:pathLst>
                <a:path extrusionOk="0" h="47" w="93">
                  <a:moveTo>
                    <a:pt x="7" y="12"/>
                  </a:moveTo>
                  <a:cubicBezTo>
                    <a:pt x="38" y="14"/>
                    <a:pt x="59" y="33"/>
                    <a:pt x="86" y="45"/>
                  </a:cubicBezTo>
                  <a:cubicBezTo>
                    <a:pt x="90" y="47"/>
                    <a:pt x="93" y="42"/>
                    <a:pt x="90" y="39"/>
                  </a:cubicBezTo>
                  <a:cubicBezTo>
                    <a:pt x="71" y="16"/>
                    <a:pt x="37" y="2"/>
                    <a:pt x="7" y="1"/>
                  </a:cubicBezTo>
                  <a:cubicBezTo>
                    <a:pt x="0" y="0"/>
                    <a:pt x="0" y="12"/>
                    <a:pt x="7" y="12"/>
                  </a:cubicBezTo>
                  <a:close/>
                </a:path>
              </a:pathLst>
            </a:custGeom>
            <a:solidFill>
              <a:srgbClr val="FF741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2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191" name="Google Shape;19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127622" y="2440388"/>
            <a:ext cx="3406797" cy="2168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2"/>
          <p:cNvPicPr preferRelativeResize="0"/>
          <p:nvPr/>
        </p:nvPicPr>
        <p:blipFill rotWithShape="1">
          <a:blip r:embed="rId5">
            <a:alphaModFix/>
          </a:blip>
          <a:srcRect b="6903" l="0" r="54005" t="42716"/>
          <a:stretch/>
        </p:blipFill>
        <p:spPr>
          <a:xfrm>
            <a:off x="9196416" y="4044549"/>
            <a:ext cx="4610350" cy="328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3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199" name="Google Shape;199;p13"/>
          <p:cNvPicPr preferRelativeResize="0"/>
          <p:nvPr/>
        </p:nvPicPr>
        <p:blipFill rotWithShape="1">
          <a:blip r:embed="rId4">
            <a:alphaModFix/>
          </a:blip>
          <a:srcRect b="22151" l="63688" r="7012" t="25296"/>
          <a:stretch/>
        </p:blipFill>
        <p:spPr>
          <a:xfrm>
            <a:off x="8150189" y="-211908"/>
            <a:ext cx="3086925" cy="7281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4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206" name="Google Shape;2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0093" y="2885968"/>
            <a:ext cx="6480151" cy="4265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5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213" name="Google Shape;213;p15"/>
          <p:cNvPicPr preferRelativeResize="0"/>
          <p:nvPr/>
        </p:nvPicPr>
        <p:blipFill rotWithShape="1">
          <a:blip r:embed="rId4">
            <a:alphaModFix/>
          </a:blip>
          <a:srcRect b="3957" l="37061" r="36231" t="35169"/>
          <a:stretch/>
        </p:blipFill>
        <p:spPr>
          <a:xfrm>
            <a:off x="922896" y="1430482"/>
            <a:ext cx="2133600" cy="4174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6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220" name="Google Shape;220;p16"/>
          <p:cNvPicPr preferRelativeResize="0"/>
          <p:nvPr/>
        </p:nvPicPr>
        <p:blipFill rotWithShape="1">
          <a:blip r:embed="rId4">
            <a:alphaModFix/>
          </a:blip>
          <a:srcRect b="35336" l="0" r="0" t="32855"/>
          <a:stretch/>
        </p:blipFill>
        <p:spPr>
          <a:xfrm>
            <a:off x="7697623" y="1196463"/>
            <a:ext cx="4494377" cy="5139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17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227" name="Google Shape;227;p17"/>
          <p:cNvPicPr preferRelativeResize="0"/>
          <p:nvPr/>
        </p:nvPicPr>
        <p:blipFill rotWithShape="1">
          <a:blip r:embed="rId4">
            <a:alphaModFix/>
          </a:blip>
          <a:srcRect b="15236" l="0" r="0" t="0"/>
          <a:stretch/>
        </p:blipFill>
        <p:spPr>
          <a:xfrm>
            <a:off x="8393934" y="4896179"/>
            <a:ext cx="1685737" cy="1961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 preferRelativeResize="0"/>
          <p:nvPr/>
        </p:nvPicPr>
        <p:blipFill rotWithShape="1">
          <a:blip r:embed="rId5">
            <a:alphaModFix/>
          </a:blip>
          <a:srcRect b="15236" l="0" r="0" t="0"/>
          <a:stretch/>
        </p:blipFill>
        <p:spPr>
          <a:xfrm>
            <a:off x="9898572" y="4357688"/>
            <a:ext cx="2146785" cy="249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 preferRelativeResize="0"/>
          <p:nvPr/>
        </p:nvPicPr>
        <p:blipFill rotWithShape="1">
          <a:blip r:embed="rId6">
            <a:alphaModFix/>
          </a:blip>
          <a:srcRect b="60257" l="23466" r="60414" t="32709"/>
          <a:stretch/>
        </p:blipFill>
        <p:spPr>
          <a:xfrm flipH="1">
            <a:off x="8866679" y="2671655"/>
            <a:ext cx="2929702" cy="180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7"/>
          <p:cNvPicPr preferRelativeResize="0"/>
          <p:nvPr/>
        </p:nvPicPr>
        <p:blipFill rotWithShape="1">
          <a:blip r:embed="rId7">
            <a:alphaModFix/>
          </a:blip>
          <a:srcRect b="0" l="0" r="26742" t="63870"/>
          <a:stretch/>
        </p:blipFill>
        <p:spPr>
          <a:xfrm>
            <a:off x="4122072" y="2500313"/>
            <a:ext cx="5937127" cy="435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 b="84065" l="0" r="0" t="0"/>
          <a:stretch/>
        </p:blipFill>
        <p:spPr>
          <a:xfrm>
            <a:off x="7680320" y="2749368"/>
            <a:ext cx="5420826" cy="3105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9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244" name="Google Shape;244;p19"/>
          <p:cNvPicPr preferRelativeResize="0"/>
          <p:nvPr/>
        </p:nvPicPr>
        <p:blipFill rotWithShape="1">
          <a:blip r:embed="rId4">
            <a:alphaModFix/>
          </a:blip>
          <a:srcRect b="67145" l="0" r="0" t="17965"/>
          <a:stretch/>
        </p:blipFill>
        <p:spPr>
          <a:xfrm>
            <a:off x="7543527" y="3023645"/>
            <a:ext cx="5923011" cy="3170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404759" y="772054"/>
            <a:ext cx="11709690" cy="5426981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26742" t="63870"/>
          <a:stretch/>
        </p:blipFill>
        <p:spPr>
          <a:xfrm>
            <a:off x="6814991" y="3472661"/>
            <a:ext cx="4612351" cy="3385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 b="0" l="0" r="26742" t="63870"/>
          <a:stretch/>
        </p:blipFill>
        <p:spPr>
          <a:xfrm flipH="1">
            <a:off x="8925388" y="4535459"/>
            <a:ext cx="3189062" cy="2340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 b="46860" l="0" r="71083" t="23464"/>
          <a:stretch/>
        </p:blipFill>
        <p:spPr>
          <a:xfrm>
            <a:off x="481487" y="658251"/>
            <a:ext cx="3406282" cy="349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7">
            <a:alphaModFix/>
          </a:blip>
          <a:srcRect b="28913" l="27294" r="32213" t="7312"/>
          <a:stretch/>
        </p:blipFill>
        <p:spPr>
          <a:xfrm rot="-919250">
            <a:off x="7110228" y="1645907"/>
            <a:ext cx="1935225" cy="287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0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383835" y="772768"/>
            <a:ext cx="11709690" cy="5426981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251" name="Google Shape;251;p20"/>
          <p:cNvPicPr preferRelativeResize="0"/>
          <p:nvPr/>
        </p:nvPicPr>
        <p:blipFill rotWithShape="1">
          <a:blip r:embed="rId4">
            <a:alphaModFix/>
          </a:blip>
          <a:srcRect b="0" l="0" r="7135" t="0"/>
          <a:stretch/>
        </p:blipFill>
        <p:spPr>
          <a:xfrm>
            <a:off x="6150769" y="1181686"/>
            <a:ext cx="6041231" cy="567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0"/>
          <p:cNvPicPr preferRelativeResize="0"/>
          <p:nvPr/>
        </p:nvPicPr>
        <p:blipFill rotWithShape="1">
          <a:blip r:embed="rId5">
            <a:alphaModFix/>
          </a:blip>
          <a:srcRect b="28913" l="27294" r="32213" t="7312"/>
          <a:stretch/>
        </p:blipFill>
        <p:spPr>
          <a:xfrm>
            <a:off x="285361" y="0"/>
            <a:ext cx="3080825" cy="457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0" y="787516"/>
            <a:ext cx="11709690" cy="5426981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 b="25614" l="35709" r="39006" t="39297"/>
          <a:stretch/>
        </p:blipFill>
        <p:spPr>
          <a:xfrm rot="-1559529">
            <a:off x="2156092" y="2354800"/>
            <a:ext cx="2244280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2818622" y="3164724"/>
            <a:ext cx="1309147" cy="830997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254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5">
            <a:alphaModFix/>
          </a:blip>
          <a:srcRect b="0" l="0" r="7135" t="0"/>
          <a:stretch/>
        </p:blipFill>
        <p:spPr>
          <a:xfrm flipH="1">
            <a:off x="7449894" y="2444635"/>
            <a:ext cx="4800271" cy="4510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 b="28666" l="39523" r="24105" t="22570"/>
          <a:stretch/>
        </p:blipFill>
        <p:spPr>
          <a:xfrm>
            <a:off x="8378764" y="1815152"/>
            <a:ext cx="4242512" cy="4609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5">
            <a:alphaModFix/>
          </a:blip>
          <a:srcRect b="25614" l="35709" r="39006" t="39297"/>
          <a:stretch/>
        </p:blipFill>
        <p:spPr>
          <a:xfrm rot="-1559529">
            <a:off x="1372757" y="487254"/>
            <a:ext cx="616738" cy="60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46860" l="0" r="71083" t="23464"/>
          <a:stretch/>
        </p:blipFill>
        <p:spPr>
          <a:xfrm>
            <a:off x="704771" y="1446266"/>
            <a:ext cx="3406282" cy="349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5"/>
          <p:cNvPicPr preferRelativeResize="0"/>
          <p:nvPr/>
        </p:nvPicPr>
        <p:blipFill rotWithShape="1">
          <a:blip r:embed="rId5">
            <a:alphaModFix/>
          </a:blip>
          <a:srcRect b="0" l="0" r="7135" t="0"/>
          <a:stretch/>
        </p:blipFill>
        <p:spPr>
          <a:xfrm flipH="1">
            <a:off x="199966" y="2189454"/>
            <a:ext cx="4800271" cy="4510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6">
            <a:alphaModFix/>
          </a:blip>
          <a:srcRect b="25614" l="35709" r="39006" t="39297"/>
          <a:stretch/>
        </p:blipFill>
        <p:spPr>
          <a:xfrm rot="-1559529">
            <a:off x="1372757" y="487254"/>
            <a:ext cx="616738" cy="60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135" name="Google Shape;135;p6"/>
          <p:cNvPicPr preferRelativeResize="0"/>
          <p:nvPr/>
        </p:nvPicPr>
        <p:blipFill rotWithShape="1">
          <a:blip r:embed="rId4">
            <a:alphaModFix/>
          </a:blip>
          <a:srcRect b="10284" l="32201" r="0" t="10172"/>
          <a:stretch/>
        </p:blipFill>
        <p:spPr>
          <a:xfrm>
            <a:off x="7623219" y="503861"/>
            <a:ext cx="5416055" cy="635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5">
            <a:alphaModFix/>
          </a:blip>
          <a:srcRect b="25614" l="35709" r="39006" t="39297"/>
          <a:stretch/>
        </p:blipFill>
        <p:spPr>
          <a:xfrm rot="-1559529">
            <a:off x="1372757" y="487254"/>
            <a:ext cx="616738" cy="604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4">
            <a:alphaModFix/>
          </a:blip>
          <a:srcRect b="25614" l="35709" r="39006" t="39297"/>
          <a:stretch/>
        </p:blipFill>
        <p:spPr>
          <a:xfrm rot="-1559529">
            <a:off x="1372757" y="487254"/>
            <a:ext cx="616738" cy="60464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7"/>
          <p:cNvSpPr txBox="1"/>
          <p:nvPr/>
        </p:nvSpPr>
        <p:spPr>
          <a:xfrm>
            <a:off x="6575425" y="5821222"/>
            <a:ext cx="1841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92888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46317" y="2980290"/>
            <a:ext cx="2928287" cy="396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768339" y="3132050"/>
            <a:ext cx="3621208" cy="384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8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153" name="Google Shape;153;p8"/>
          <p:cNvPicPr preferRelativeResize="0"/>
          <p:nvPr/>
        </p:nvPicPr>
        <p:blipFill rotWithShape="1">
          <a:blip r:embed="rId4">
            <a:alphaModFix/>
          </a:blip>
          <a:srcRect b="25614" l="35709" r="39006" t="39297"/>
          <a:stretch/>
        </p:blipFill>
        <p:spPr>
          <a:xfrm rot="-1559529">
            <a:off x="1372757" y="487254"/>
            <a:ext cx="616738" cy="604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66626" y="3413585"/>
            <a:ext cx="2667642" cy="3776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23623" y="2591927"/>
            <a:ext cx="3352397" cy="44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BCC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9"/>
          <p:cNvPicPr preferRelativeResize="0"/>
          <p:nvPr/>
        </p:nvPicPr>
        <p:blipFill rotWithShape="1">
          <a:blip r:embed="rId3">
            <a:alphaModFix/>
          </a:blip>
          <a:srcRect b="16614" l="6027" r="46939" t="45612"/>
          <a:stretch/>
        </p:blipFill>
        <p:spPr>
          <a:xfrm>
            <a:off x="-1733108" y="-861237"/>
            <a:ext cx="16047189" cy="8580474"/>
          </a:xfrm>
          <a:prstGeom prst="rect">
            <a:avLst/>
          </a:prstGeom>
          <a:noFill/>
          <a:ln>
            <a:noFill/>
          </a:ln>
          <a:effectLst>
            <a:outerShdw blurRad="50800" sx="102000" rotWithShape="0" algn="ctr" dir="5400000" dist="63500" sy="102000">
              <a:srgbClr val="000000">
                <a:alpha val="42745"/>
              </a:srgbClr>
            </a:outerShdw>
          </a:effectLst>
        </p:spPr>
      </p:pic>
      <p:pic>
        <p:nvPicPr>
          <p:cNvPr id="162" name="Google Shape;16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4735" y="2811440"/>
            <a:ext cx="3944517" cy="417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p14:dur="1500">
    <p:random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2017-10-18T07:00:05Z</dcterms:created>
  <dc:creator>Administrator</dc:creator>
</cp:coreProperties>
</file>